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88E73-7DF7-47D6-8555-18CAFBC296B9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0EC1-3C33-40EC-B554-7E4FDD0A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2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1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F0EC1-3C33-40EC-B554-7E4FDD0A30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8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7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7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A5B1-A029-443C-9A10-F4BAF7002F02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83DD-80AD-470E-A11B-256A40BCC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0" y="1230460"/>
            <a:ext cx="10064817" cy="52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8" y="1325563"/>
            <a:ext cx="11060781" cy="29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9" y="1191764"/>
            <a:ext cx="10160790" cy="512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5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11" y="1152309"/>
            <a:ext cx="8931145" cy="53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9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12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Figure 1</vt:lpstr>
      <vt:lpstr>Figure 2</vt:lpstr>
      <vt:lpstr>Figure 3</vt:lpstr>
      <vt:lpstr>Figure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yongchen</dc:creator>
  <cp:lastModifiedBy>Alex</cp:lastModifiedBy>
  <cp:revision>28</cp:revision>
  <dcterms:created xsi:type="dcterms:W3CDTF">2016-05-14T00:53:02Z</dcterms:created>
  <dcterms:modified xsi:type="dcterms:W3CDTF">2016-10-13T05:07:34Z</dcterms:modified>
</cp:coreProperties>
</file>