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88E73-7DF7-47D6-8555-18CAFBC296B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0EC1-3C33-40EC-B554-7E4FDD0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2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1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A5B1-A029-443C-9A10-F4BAF7002F0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38" y="915892"/>
            <a:ext cx="8472610" cy="56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4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88" y="154007"/>
            <a:ext cx="7060363" cy="6617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4" t="2193" r="56921" b="76145"/>
          <a:stretch/>
        </p:blipFill>
        <p:spPr>
          <a:xfrm>
            <a:off x="7603957" y="3830854"/>
            <a:ext cx="2050182" cy="2437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1729" y="6270896"/>
            <a:ext cx="221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Propeller Detail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04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75" y="391712"/>
            <a:ext cx="5211765" cy="64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5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12</Words>
  <Application>Microsoft Office PowerPoint</Application>
  <PresentationFormat>Widescreen</PresentationFormat>
  <Paragraphs>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Figure 1</vt:lpstr>
      <vt:lpstr>Figure 2</vt:lpstr>
      <vt:lpstr>Figure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</dc:title>
  <dc:creator>yongchen</dc:creator>
  <cp:lastModifiedBy>Alex</cp:lastModifiedBy>
  <cp:revision>26</cp:revision>
  <dcterms:created xsi:type="dcterms:W3CDTF">2016-05-14T00:53:02Z</dcterms:created>
  <dcterms:modified xsi:type="dcterms:W3CDTF">2016-10-06T03:22:58Z</dcterms:modified>
</cp:coreProperties>
</file>