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0" y="1325563"/>
            <a:ext cx="6710297" cy="47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3" y="1325563"/>
            <a:ext cx="11211357" cy="44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0" y="909344"/>
            <a:ext cx="9457890" cy="43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7" y="966931"/>
            <a:ext cx="9154115" cy="54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12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Figure 1</vt:lpstr>
      <vt:lpstr>Figure 2</vt:lpstr>
      <vt:lpstr>Figure 3</vt:lpstr>
      <vt:lpstr>Figure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Alex</cp:lastModifiedBy>
  <cp:revision>24</cp:revision>
  <dcterms:created xsi:type="dcterms:W3CDTF">2016-05-14T00:53:02Z</dcterms:created>
  <dcterms:modified xsi:type="dcterms:W3CDTF">2016-09-28T03:10:25Z</dcterms:modified>
</cp:coreProperties>
</file>