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88E73-7DF7-47D6-8555-18CAFBC296B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0EC1-3C33-40EC-B554-7E4FDD0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2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A5B1-A029-443C-9A10-F4BAF7002F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6" y="984267"/>
            <a:ext cx="8470879" cy="56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03" y="416906"/>
            <a:ext cx="7306103" cy="61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4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6</Words>
  <Application>Microsoft Office PowerPoint</Application>
  <PresentationFormat>Widescreen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Figure 1</vt:lpstr>
      <vt:lpstr>Figure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</dc:title>
  <dc:creator>yongchen</dc:creator>
  <cp:lastModifiedBy>Alex</cp:lastModifiedBy>
  <cp:revision>22</cp:revision>
  <dcterms:created xsi:type="dcterms:W3CDTF">2016-05-14T00:53:02Z</dcterms:created>
  <dcterms:modified xsi:type="dcterms:W3CDTF">2016-09-21T02:35:45Z</dcterms:modified>
</cp:coreProperties>
</file>