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12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6" y="212744"/>
            <a:ext cx="7911967" cy="6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1" y="1524704"/>
            <a:ext cx="11051878" cy="41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</a:t>
            </a:r>
            <a:r>
              <a:rPr lang="en-US" smtClean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2" y="515267"/>
            <a:ext cx="8556861" cy="59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8</Words>
  <Application>Microsoft Macintosh PowerPoint</Application>
  <PresentationFormat>Custom</PresentationFormat>
  <Paragraphs>5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Figure 1</vt:lpstr>
      <vt:lpstr>Figure 2</vt:lpstr>
      <vt:lpstr>Figure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Dipesh Navani</cp:lastModifiedBy>
  <cp:revision>23</cp:revision>
  <dcterms:created xsi:type="dcterms:W3CDTF">2016-05-14T00:53:02Z</dcterms:created>
  <dcterms:modified xsi:type="dcterms:W3CDTF">2016-10-25T20:03:23Z</dcterms:modified>
</cp:coreProperties>
</file>