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84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8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511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5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18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3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58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47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606D1-59F8-4F29-B3B3-5B65ADE25B7A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C042D-E399-4CD8-A60D-442FE32F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3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609600"/>
          </a:xfrm>
        </p:spPr>
        <p:txBody>
          <a:bodyPr/>
          <a:lstStyle/>
          <a:p>
            <a:r>
              <a:rPr lang="en-US" dirty="0" smtClean="0"/>
              <a:t>Figure 1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660" y="2015490"/>
            <a:ext cx="3154680" cy="2827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5525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609600"/>
          </a:xfrm>
        </p:spPr>
        <p:txBody>
          <a:bodyPr/>
          <a:lstStyle/>
          <a:p>
            <a:r>
              <a:rPr lang="en-US" dirty="0" smtClean="0"/>
              <a:t>Figure 2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660" y="2015490"/>
            <a:ext cx="3154680" cy="2827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41512"/>
            <a:ext cx="5486400" cy="2974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9318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609600"/>
          </a:xfrm>
        </p:spPr>
        <p:txBody>
          <a:bodyPr/>
          <a:lstStyle/>
          <a:p>
            <a:r>
              <a:rPr lang="en-US" dirty="0" smtClean="0"/>
              <a:t>Figure 3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660" y="2015490"/>
            <a:ext cx="3154680" cy="2827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190" y="2038350"/>
            <a:ext cx="4579620" cy="2781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931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609600"/>
          </a:xfrm>
        </p:spPr>
        <p:txBody>
          <a:bodyPr/>
          <a:lstStyle/>
          <a:p>
            <a:r>
              <a:rPr lang="en-US" dirty="0" smtClean="0"/>
              <a:t>Figure 4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660" y="2015490"/>
            <a:ext cx="3154680" cy="2827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092960"/>
            <a:ext cx="5486400" cy="2672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9318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Cambridge University Press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Repetto</dc:creator>
  <cp:lastModifiedBy>David Repetto</cp:lastModifiedBy>
  <cp:revision>2</cp:revision>
  <dcterms:created xsi:type="dcterms:W3CDTF">2016-09-10T01:32:34Z</dcterms:created>
  <dcterms:modified xsi:type="dcterms:W3CDTF">2016-09-10T01:34:35Z</dcterms:modified>
</cp:coreProperties>
</file>