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3145D-8645-40DB-965C-80EEC080F29A}" type="datetimeFigureOut">
              <a:rPr lang="en-US" smtClean="0"/>
              <a:t>9/9/2016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B01A5-4A81-455B-A65E-A14F09D40E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329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3145D-8645-40DB-965C-80EEC080F29A}" type="datetimeFigureOut">
              <a:rPr lang="en-US" smtClean="0"/>
              <a:t>9/9/2016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B01A5-4A81-455B-A65E-A14F09D40E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083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3145D-8645-40DB-965C-80EEC080F29A}" type="datetimeFigureOut">
              <a:rPr lang="en-US" smtClean="0"/>
              <a:t>9/9/2016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B01A5-4A81-455B-A65E-A14F09D40E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766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3145D-8645-40DB-965C-80EEC080F29A}" type="datetimeFigureOut">
              <a:rPr lang="en-US" smtClean="0"/>
              <a:t>9/9/2016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B01A5-4A81-455B-A65E-A14F09D40E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866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3145D-8645-40DB-965C-80EEC080F29A}" type="datetimeFigureOut">
              <a:rPr lang="en-US" smtClean="0"/>
              <a:t>9/9/2016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B01A5-4A81-455B-A65E-A14F09D40E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685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3145D-8645-40DB-965C-80EEC080F29A}" type="datetimeFigureOut">
              <a:rPr lang="en-US" smtClean="0"/>
              <a:t>9/9/2016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B01A5-4A81-455B-A65E-A14F09D40E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978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3145D-8645-40DB-965C-80EEC080F29A}" type="datetimeFigureOut">
              <a:rPr lang="en-US" smtClean="0"/>
              <a:t>9/9/2016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B01A5-4A81-455B-A65E-A14F09D40E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539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3145D-8645-40DB-965C-80EEC080F29A}" type="datetimeFigureOut">
              <a:rPr lang="en-US" smtClean="0"/>
              <a:t>9/9/2016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B01A5-4A81-455B-A65E-A14F09D40E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738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3145D-8645-40DB-965C-80EEC080F29A}" type="datetimeFigureOut">
              <a:rPr lang="en-US" smtClean="0"/>
              <a:t>9/9/2016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B01A5-4A81-455B-A65E-A14F09D40E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117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3145D-8645-40DB-965C-80EEC080F29A}" type="datetimeFigureOut">
              <a:rPr lang="en-US" smtClean="0"/>
              <a:t>9/9/2016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B01A5-4A81-455B-A65E-A14F09D40E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83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3145D-8645-40DB-965C-80EEC080F29A}" type="datetimeFigureOut">
              <a:rPr lang="en-US" smtClean="0"/>
              <a:t>9/9/2016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B01A5-4A81-455B-A65E-A14F09D40E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656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93145D-8645-40DB-965C-80EEC080F29A}" type="datetimeFigureOut">
              <a:rPr lang="en-US" smtClean="0"/>
              <a:t>9/9/2016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BB01A5-4A81-455B-A65E-A14F09D40E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433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drepetto\Desktop\fig 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914400"/>
            <a:ext cx="5480394" cy="5212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5047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8350" y="1600517"/>
            <a:ext cx="5067300" cy="365696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10392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6950" y="1748790"/>
            <a:ext cx="4610100" cy="33604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943740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6950" y="1748790"/>
            <a:ext cx="4610100" cy="33604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943740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On-screen Show (4:3)</PresentationFormat>
  <Paragraphs>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Cambridge University Press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Repetto</dc:creator>
  <cp:lastModifiedBy>David Repetto</cp:lastModifiedBy>
  <cp:revision>3</cp:revision>
  <dcterms:created xsi:type="dcterms:W3CDTF">2016-09-10T01:15:24Z</dcterms:created>
  <dcterms:modified xsi:type="dcterms:W3CDTF">2016-09-10T01:22:51Z</dcterms:modified>
</cp:coreProperties>
</file>