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88E73-7DF7-47D6-8555-18CAFBC296B9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0EC1-3C33-40EC-B554-7E4FDD0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A5B1-A029-443C-9A10-F4BAF7002F02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5115" y="1437931"/>
            <a:ext cx="11498830" cy="3704802"/>
            <a:chOff x="215115" y="1437931"/>
            <a:chExt cx="11498830" cy="37048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15" y="1437931"/>
              <a:ext cx="11498830" cy="370480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7664615">
              <a:off x="9153624" y="2068843"/>
              <a:ext cx="883575" cy="40011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000" b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cm,mc</a:t>
              </a:r>
              <a:endPara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9595411" y="1867302"/>
              <a:ext cx="482240" cy="106289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259500" y="3516882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θ</a:t>
              </a:r>
              <a:endParaRPr lang="en-US" sz="20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9307626" y="3645586"/>
              <a:ext cx="0" cy="64008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043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65" y="2631899"/>
            <a:ext cx="4426407" cy="3399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77" y="2631899"/>
            <a:ext cx="4426407" cy="3399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36" y="5474577"/>
            <a:ext cx="614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10559" y="5474577"/>
            <a:ext cx="638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98976" y="5487277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1" r="22537" b="9562"/>
          <a:stretch/>
        </p:blipFill>
        <p:spPr>
          <a:xfrm>
            <a:off x="592495" y="2540000"/>
            <a:ext cx="2492452" cy="3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</a:t>
            </a:r>
            <a:r>
              <a:rPr lang="en-US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825" t="19941" r="33860" b="15653"/>
          <a:stretch/>
        </p:blipFill>
        <p:spPr>
          <a:xfrm>
            <a:off x="7684378" y="1981200"/>
            <a:ext cx="2680158" cy="3689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486" t="28642" r="32986" b="18364"/>
          <a:stretch/>
        </p:blipFill>
        <p:spPr>
          <a:xfrm>
            <a:off x="870389" y="1981200"/>
            <a:ext cx="2880069" cy="3987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4097" t="35926" r="26111" b="28148"/>
          <a:stretch/>
        </p:blipFill>
        <p:spPr>
          <a:xfrm>
            <a:off x="4054704" y="4216567"/>
            <a:ext cx="3450996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300" y="5474577"/>
            <a:ext cx="614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55500" y="5474577"/>
            <a:ext cx="638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1200" y="5487277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109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21</Words>
  <Application>Microsoft Office PowerPoint</Application>
  <PresentationFormat>Widescreen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Figure 1</vt:lpstr>
      <vt:lpstr>Figure 2</vt:lpstr>
      <vt:lpstr>Figure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</dc:title>
  <dc:creator>yongchen</dc:creator>
  <cp:lastModifiedBy>Alexander Rattner</cp:lastModifiedBy>
  <cp:revision>13</cp:revision>
  <dcterms:created xsi:type="dcterms:W3CDTF">2016-05-14T00:53:02Z</dcterms:created>
  <dcterms:modified xsi:type="dcterms:W3CDTF">2016-08-31T03:00:32Z</dcterms:modified>
</cp:coreProperties>
</file>