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1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03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65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4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0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9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84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0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6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6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3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E35F9-6BE9-5F44-AC61-1B808F67D686}" type="datetimeFigureOut">
              <a:rPr lang="en-US" smtClean="0"/>
              <a:t>8/26/16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8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1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209" y="2040050"/>
            <a:ext cx="5562600" cy="185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91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Table 1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193" y="1765300"/>
            <a:ext cx="38227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35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66" y="1528229"/>
            <a:ext cx="8548291" cy="49910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533" y="2455333"/>
            <a:ext cx="2032000" cy="146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76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</a:t>
            </a:r>
            <a:r>
              <a:rPr lang="en-US" dirty="0" smtClean="0"/>
              <a:t>3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00" y="1841544"/>
            <a:ext cx="68199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392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</Words>
  <Application>Microsoft Macintosh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Figure 1</vt:lpstr>
      <vt:lpstr>Table 1</vt:lpstr>
      <vt:lpstr>Figure 2</vt:lpstr>
      <vt:lpstr>Figure 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</dc:title>
  <dc:creator>Zhiwei Chen</dc:creator>
  <cp:lastModifiedBy>Zhiwei Chen</cp:lastModifiedBy>
  <cp:revision>4</cp:revision>
  <dcterms:created xsi:type="dcterms:W3CDTF">2016-07-09T00:16:14Z</dcterms:created>
  <dcterms:modified xsi:type="dcterms:W3CDTF">2016-08-26T08:40:57Z</dcterms:modified>
</cp:coreProperties>
</file>