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emf" ContentType="image/x-e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7" r:id="rId2"/>
    <p:sldId id="259" r:id="rId3"/>
    <p:sldId id="258" r:id="rId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6" d="100"/>
          <a:sy n="66" d="100"/>
        </p:scale>
        <p:origin x="-133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800376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35650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58133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92463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1503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85910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38408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46041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78636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2264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5833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35E35F9-6BE9-5F44-AC61-1B808F67D686}" type="datetimeFigureOut">
              <a:rPr lang="en-US" smtClean="0"/>
              <a:t>7/12/16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781084-76E1-0C40-91B9-56804FBB863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684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emf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1</a:t>
            </a:r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88372" y="2241550"/>
            <a:ext cx="4673600" cy="1181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09110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</a:t>
            </a:r>
            <a:r>
              <a:rPr lang="en-US" dirty="0" smtClean="0"/>
              <a:t>2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22827" y="2495550"/>
            <a:ext cx="3581400" cy="927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85243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Figure </a:t>
            </a:r>
            <a:r>
              <a:rPr lang="en-US" dirty="0" smtClean="0"/>
              <a:t>3</a:t>
            </a:r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2513" y="1417638"/>
            <a:ext cx="7912100" cy="355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73512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4522</TotalTime>
  <Words>6</Words>
  <Application>Microsoft Macintosh PowerPoint</Application>
  <PresentationFormat>On-screen Show (4:3)</PresentationFormat>
  <Paragraphs>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Figure 1</vt:lpstr>
      <vt:lpstr>Figure 2</vt:lpstr>
      <vt:lpstr>Figure 3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Figure 1</dc:title>
  <dc:creator>Zhiwei Chen</dc:creator>
  <cp:lastModifiedBy>Zhiwei Chen</cp:lastModifiedBy>
  <cp:revision>14</cp:revision>
  <dcterms:created xsi:type="dcterms:W3CDTF">2016-07-09T00:16:14Z</dcterms:created>
  <dcterms:modified xsi:type="dcterms:W3CDTF">2016-07-14T01:49:45Z</dcterms:modified>
</cp:coreProperties>
</file>