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0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4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0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4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6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6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3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35F9-6BE9-5F44-AC61-1B808F67D686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Figure </a:t>
            </a:r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436" y="2578100"/>
            <a:ext cx="44831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967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04" y="2298268"/>
            <a:ext cx="49911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911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" y="1590940"/>
            <a:ext cx="8966200" cy="30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5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55" y="1986232"/>
            <a:ext cx="57404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2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5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98940"/>
            <a:ext cx="7912100" cy="208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08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6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74" y="1607132"/>
            <a:ext cx="8013700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738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2844</TotalTime>
  <Words>12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Figure 1</vt:lpstr>
      <vt:lpstr>Figure 2</vt:lpstr>
      <vt:lpstr>Figure 3</vt:lpstr>
      <vt:lpstr>Figure 4</vt:lpstr>
      <vt:lpstr>Figure 5</vt:lpstr>
      <vt:lpstr>Figure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Zhiwei Chen</dc:creator>
  <cp:lastModifiedBy>David Repetto</cp:lastModifiedBy>
  <cp:revision>15</cp:revision>
  <dcterms:created xsi:type="dcterms:W3CDTF">2016-07-09T00:16:14Z</dcterms:created>
  <dcterms:modified xsi:type="dcterms:W3CDTF">2016-08-10T16:33:48Z</dcterms:modified>
</cp:coreProperties>
</file>