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Shape 12"/>
          <p:cNvSpPr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Shape 94"/>
          <p:cNvSpPr/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hape 9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hape 10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Shape 21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Shape 22"/>
          <p:cNvSpPr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hape 3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Shape 39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Shape 40"/>
          <p:cNvSpPr/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hape 4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Shape 5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Shape 6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Shape 67"/>
          <p:cNvSpPr/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Shape 84"/>
          <p:cNvSpPr/>
          <p:nvPr>
            <p:ph type="pic" sz="quarter" idx="14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Shape 85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hape 8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" name="Group 123"/>
          <p:cNvGrpSpPr/>
          <p:nvPr/>
        </p:nvGrpSpPr>
        <p:grpSpPr>
          <a:xfrm>
            <a:off x="5433871" y="2733453"/>
            <a:ext cx="1848103" cy="1987972"/>
            <a:chOff x="0" y="0"/>
            <a:chExt cx="1848101" cy="1987970"/>
          </a:xfrm>
        </p:grpSpPr>
        <p:sp>
          <p:nvSpPr>
            <p:cNvPr id="119" name="Shape 119"/>
            <p:cNvSpPr/>
            <p:nvPr/>
          </p:nvSpPr>
          <p:spPr>
            <a:xfrm>
              <a:off x="1584355" y="0"/>
              <a:ext cx="263747" cy="263747"/>
            </a:xfrm>
            <a:prstGeom prst="ellipse">
              <a:avLst/>
            </a:pr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0" name="Shape 120"/>
            <p:cNvSpPr/>
            <p:nvPr/>
          </p:nvSpPr>
          <p:spPr>
            <a:xfrm>
              <a:off x="0" y="0"/>
              <a:ext cx="263747" cy="263747"/>
            </a:xfrm>
            <a:prstGeom prst="ellipse">
              <a:avLst/>
            </a:pr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1" name="Shape 121"/>
            <p:cNvSpPr/>
            <p:nvPr/>
          </p:nvSpPr>
          <p:spPr>
            <a:xfrm>
              <a:off x="0" y="1724224"/>
              <a:ext cx="263747" cy="263747"/>
            </a:xfrm>
            <a:prstGeom prst="ellipse">
              <a:avLst/>
            </a:pr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2" name="Shape 122"/>
            <p:cNvSpPr/>
            <p:nvPr/>
          </p:nvSpPr>
          <p:spPr>
            <a:xfrm>
              <a:off x="1584355" y="1724224"/>
              <a:ext cx="263747" cy="263747"/>
            </a:xfrm>
            <a:prstGeom prst="ellipse">
              <a:avLst/>
            </a:pr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</a:p>
          </p:txBody>
        </p:sp>
      </p:grpSp>
      <p:sp>
        <p:nvSpPr>
          <p:cNvPr id="124" name="Shape 124"/>
          <p:cNvSpPr/>
          <p:nvPr/>
        </p:nvSpPr>
        <p:spPr>
          <a:xfrm>
            <a:off x="1917595" y="5130800"/>
            <a:ext cx="8880654" cy="1193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i="1"/>
            </a:pPr>
            <a:r>
              <a:t>Pay Attention:</a:t>
            </a:r>
          </a:p>
          <a:p>
            <a:pPr>
              <a:defRPr i="1"/>
            </a:pPr>
            <a:r>
              <a:t>What Shape Appears within the Four Dots?</a:t>
            </a:r>
          </a:p>
        </p:txBody>
      </p:sp>
    </p:spTree>
  </p:cSld>
  <p:clrMapOvr>
    <a:masterClrMapping/>
  </p:clrMapOvr>
  <p:transition xmlns:p14="http://schemas.microsoft.com/office/powerpoint/2010/main" spd="med" advClick="0" advTm="2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0" advTm="1000" p14:dur="1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/>
          <p:nvPr/>
        </p:nvSpPr>
        <p:spPr>
          <a:xfrm>
            <a:off x="2182862" y="2654300"/>
            <a:ext cx="1270001" cy="1270000"/>
          </a:xfrm>
          <a:prstGeom prst="ellips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28" name="Shape 128"/>
          <p:cNvSpPr/>
          <p:nvPr/>
        </p:nvSpPr>
        <p:spPr>
          <a:xfrm>
            <a:off x="6551662" y="4973549"/>
            <a:ext cx="1270001" cy="1270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29" name="Shape 129"/>
          <p:cNvSpPr/>
          <p:nvPr/>
        </p:nvSpPr>
        <p:spPr>
          <a:xfrm>
            <a:off x="9434562" y="2041177"/>
            <a:ext cx="1270001" cy="1270001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0" name="Shape 130"/>
          <p:cNvSpPr/>
          <p:nvPr/>
        </p:nvSpPr>
        <p:spPr>
          <a:xfrm>
            <a:off x="2974653" y="4292600"/>
            <a:ext cx="1591420" cy="15169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0800"/>
                </a:moveTo>
                <a:lnTo>
                  <a:pt x="10800" y="21600"/>
                </a:lnTo>
                <a:lnTo>
                  <a:pt x="21600" y="10800"/>
                </a:lnTo>
                <a:lnTo>
                  <a:pt x="10800" y="0"/>
                </a:lnTo>
                <a:close/>
              </a:path>
            </a:pathLst>
          </a:cu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1" name="Shape 131"/>
          <p:cNvSpPr/>
          <p:nvPr/>
        </p:nvSpPr>
        <p:spPr>
          <a:xfrm>
            <a:off x="4989562" y="6997700"/>
            <a:ext cx="1270001" cy="1270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2" name="Shape 132"/>
          <p:cNvSpPr/>
          <p:nvPr/>
        </p:nvSpPr>
        <p:spPr>
          <a:xfrm>
            <a:off x="5078462" y="3716249"/>
            <a:ext cx="1270001" cy="1270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3" name="Shape 133"/>
          <p:cNvSpPr/>
          <p:nvPr/>
        </p:nvSpPr>
        <p:spPr>
          <a:xfrm>
            <a:off x="9434562" y="5702300"/>
            <a:ext cx="1270001" cy="1270000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4" name="Shape 134"/>
          <p:cNvSpPr/>
          <p:nvPr/>
        </p:nvSpPr>
        <p:spPr>
          <a:xfrm>
            <a:off x="3008362" y="6591300"/>
            <a:ext cx="1270001" cy="1270000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5" name="Shape 135"/>
          <p:cNvSpPr/>
          <p:nvPr/>
        </p:nvSpPr>
        <p:spPr>
          <a:xfrm>
            <a:off x="7237462" y="6705600"/>
            <a:ext cx="1591421" cy="15169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0800"/>
                </a:moveTo>
                <a:lnTo>
                  <a:pt x="10800" y="21600"/>
                </a:lnTo>
                <a:lnTo>
                  <a:pt x="21600" y="10800"/>
                </a:lnTo>
                <a:lnTo>
                  <a:pt x="10800" y="0"/>
                </a:lnTo>
                <a:close/>
              </a:path>
            </a:pathLst>
          </a:cu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6" name="Shape 136"/>
          <p:cNvSpPr/>
          <p:nvPr/>
        </p:nvSpPr>
        <p:spPr>
          <a:xfrm>
            <a:off x="6839377" y="1917700"/>
            <a:ext cx="1591421" cy="15169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0800"/>
                </a:moveTo>
                <a:lnTo>
                  <a:pt x="10800" y="21600"/>
                </a:lnTo>
                <a:lnTo>
                  <a:pt x="21600" y="10800"/>
                </a:lnTo>
                <a:lnTo>
                  <a:pt x="10800" y="0"/>
                </a:lnTo>
                <a:close/>
              </a:path>
            </a:pathLst>
          </a:cu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7" name="Shape 137"/>
          <p:cNvSpPr/>
          <p:nvPr/>
        </p:nvSpPr>
        <p:spPr>
          <a:xfrm>
            <a:off x="4570462" y="1485900"/>
            <a:ext cx="1270001" cy="1270000"/>
          </a:xfrm>
          <a:prstGeom prst="ellips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8" name="Shape 138"/>
          <p:cNvSpPr/>
          <p:nvPr/>
        </p:nvSpPr>
        <p:spPr>
          <a:xfrm>
            <a:off x="7720062" y="3835400"/>
            <a:ext cx="1270001" cy="1270000"/>
          </a:xfrm>
          <a:prstGeom prst="ellips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grpSp>
        <p:nvGrpSpPr>
          <p:cNvPr id="143" name="Group 143"/>
          <p:cNvGrpSpPr/>
          <p:nvPr/>
        </p:nvGrpSpPr>
        <p:grpSpPr>
          <a:xfrm>
            <a:off x="4786171" y="3520853"/>
            <a:ext cx="1848103" cy="1987972"/>
            <a:chOff x="0" y="0"/>
            <a:chExt cx="1848101" cy="1987970"/>
          </a:xfrm>
        </p:grpSpPr>
        <p:sp>
          <p:nvSpPr>
            <p:cNvPr id="139" name="Shape 139"/>
            <p:cNvSpPr/>
            <p:nvPr/>
          </p:nvSpPr>
          <p:spPr>
            <a:xfrm>
              <a:off x="1584355" y="0"/>
              <a:ext cx="263747" cy="263747"/>
            </a:xfrm>
            <a:prstGeom prst="ellipse">
              <a:avLst/>
            </a:pr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0" name="Shape 140"/>
            <p:cNvSpPr/>
            <p:nvPr/>
          </p:nvSpPr>
          <p:spPr>
            <a:xfrm>
              <a:off x="0" y="0"/>
              <a:ext cx="263747" cy="263747"/>
            </a:xfrm>
            <a:prstGeom prst="ellipse">
              <a:avLst/>
            </a:pr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1" name="Shape 141"/>
            <p:cNvSpPr/>
            <p:nvPr/>
          </p:nvSpPr>
          <p:spPr>
            <a:xfrm>
              <a:off x="0" y="1724224"/>
              <a:ext cx="263747" cy="263747"/>
            </a:xfrm>
            <a:prstGeom prst="ellipse">
              <a:avLst/>
            </a:pr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2" name="Shape 142"/>
            <p:cNvSpPr/>
            <p:nvPr/>
          </p:nvSpPr>
          <p:spPr>
            <a:xfrm>
              <a:off x="1584355" y="1724224"/>
              <a:ext cx="263747" cy="263747"/>
            </a:xfrm>
            <a:prstGeom prst="ellipse">
              <a:avLst/>
            </a:pr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0" advTm="0" p14:dur="1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Group 149"/>
          <p:cNvGrpSpPr/>
          <p:nvPr/>
        </p:nvGrpSpPr>
        <p:grpSpPr>
          <a:xfrm>
            <a:off x="4786171" y="3520853"/>
            <a:ext cx="1848103" cy="1987972"/>
            <a:chOff x="0" y="0"/>
            <a:chExt cx="1848101" cy="1987970"/>
          </a:xfrm>
        </p:grpSpPr>
        <p:sp>
          <p:nvSpPr>
            <p:cNvPr id="145" name="Shape 145"/>
            <p:cNvSpPr/>
            <p:nvPr/>
          </p:nvSpPr>
          <p:spPr>
            <a:xfrm>
              <a:off x="1584355" y="0"/>
              <a:ext cx="263747" cy="263747"/>
            </a:xfrm>
            <a:prstGeom prst="ellipse">
              <a:avLst/>
            </a:pr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6" name="Shape 146"/>
            <p:cNvSpPr/>
            <p:nvPr/>
          </p:nvSpPr>
          <p:spPr>
            <a:xfrm>
              <a:off x="0" y="0"/>
              <a:ext cx="263747" cy="263747"/>
            </a:xfrm>
            <a:prstGeom prst="ellipse">
              <a:avLst/>
            </a:pr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7" name="Shape 147"/>
            <p:cNvSpPr/>
            <p:nvPr/>
          </p:nvSpPr>
          <p:spPr>
            <a:xfrm>
              <a:off x="0" y="1724224"/>
              <a:ext cx="263747" cy="263747"/>
            </a:xfrm>
            <a:prstGeom prst="ellipse">
              <a:avLst/>
            </a:pr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8" name="Shape 148"/>
            <p:cNvSpPr/>
            <p:nvPr/>
          </p:nvSpPr>
          <p:spPr>
            <a:xfrm>
              <a:off x="1584355" y="1724224"/>
              <a:ext cx="263747" cy="263747"/>
            </a:xfrm>
            <a:prstGeom prst="ellipse">
              <a:avLst/>
            </a:pr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0" advTm="1000" p14:dur="1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0" advTm="0" p14:dur="1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roup 156"/>
          <p:cNvGrpSpPr/>
          <p:nvPr/>
        </p:nvGrpSpPr>
        <p:grpSpPr>
          <a:xfrm>
            <a:off x="5433871" y="2733453"/>
            <a:ext cx="1848103" cy="1987972"/>
            <a:chOff x="0" y="0"/>
            <a:chExt cx="1848101" cy="1987970"/>
          </a:xfrm>
        </p:grpSpPr>
        <p:sp>
          <p:nvSpPr>
            <p:cNvPr id="152" name="Shape 152"/>
            <p:cNvSpPr/>
            <p:nvPr/>
          </p:nvSpPr>
          <p:spPr>
            <a:xfrm>
              <a:off x="1584355" y="0"/>
              <a:ext cx="263747" cy="263747"/>
            </a:xfrm>
            <a:prstGeom prst="ellipse">
              <a:avLst/>
            </a:pr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3" name="Shape 153"/>
            <p:cNvSpPr/>
            <p:nvPr/>
          </p:nvSpPr>
          <p:spPr>
            <a:xfrm>
              <a:off x="0" y="0"/>
              <a:ext cx="263747" cy="263747"/>
            </a:xfrm>
            <a:prstGeom prst="ellipse">
              <a:avLst/>
            </a:pr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4" name="Shape 154"/>
            <p:cNvSpPr/>
            <p:nvPr/>
          </p:nvSpPr>
          <p:spPr>
            <a:xfrm>
              <a:off x="0" y="1724224"/>
              <a:ext cx="263747" cy="263747"/>
            </a:xfrm>
            <a:prstGeom prst="ellipse">
              <a:avLst/>
            </a:pr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5" name="Shape 155"/>
            <p:cNvSpPr/>
            <p:nvPr/>
          </p:nvSpPr>
          <p:spPr>
            <a:xfrm>
              <a:off x="1584355" y="1724224"/>
              <a:ext cx="263747" cy="263747"/>
            </a:xfrm>
            <a:prstGeom prst="ellipse">
              <a:avLst/>
            </a:pr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</a:p>
          </p:txBody>
        </p:sp>
      </p:grpSp>
      <p:sp>
        <p:nvSpPr>
          <p:cNvPr id="157" name="Shape 157"/>
          <p:cNvSpPr/>
          <p:nvPr/>
        </p:nvSpPr>
        <p:spPr>
          <a:xfrm>
            <a:off x="3708905" y="5403850"/>
            <a:ext cx="5298035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i="1"/>
            </a:lvl1pPr>
          </a:lstStyle>
          <a:p>
            <a:pPr/>
            <a:r>
              <a:t>What shape did you see?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