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8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99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198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602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930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673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73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807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49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64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50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43D57A-EF71-8F47-AAC8-A9D2926B029A}" type="datetimeFigureOut">
              <a:rPr lang="en-US" smtClean="0"/>
              <a:t>8/10/15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42329-D089-F041-B795-36858C6B5B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982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c3496d4b939ec116082f34d7b27e004b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667" r="5667"/>
          <a:stretch>
            <a:fillRect/>
          </a:stretch>
        </p:blipFill>
        <p:spPr/>
      </p:pic>
      <p:sp>
        <p:nvSpPr>
          <p:cNvPr id="8" name="TextBox 7"/>
          <p:cNvSpPr txBox="1"/>
          <p:nvPr/>
        </p:nvSpPr>
        <p:spPr>
          <a:xfrm>
            <a:off x="1915587" y="1265082"/>
            <a:ext cx="2042583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Correct Medication Dispensing Line</a:t>
            </a:r>
            <a:endParaRPr lang="en-US" b="1" dirty="0"/>
          </a:p>
        </p:txBody>
      </p:sp>
      <p:sp>
        <p:nvSpPr>
          <p:cNvPr id="10" name="Down Arrow 9"/>
          <p:cNvSpPr/>
          <p:nvPr/>
        </p:nvSpPr>
        <p:spPr>
          <a:xfrm>
            <a:off x="2804583" y="1911413"/>
            <a:ext cx="158750" cy="1147170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926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desktop</dc:creator>
  <cp:lastModifiedBy>desktop</cp:lastModifiedBy>
  <cp:revision>1</cp:revision>
  <dcterms:created xsi:type="dcterms:W3CDTF">2015-08-10T13:47:33Z</dcterms:created>
  <dcterms:modified xsi:type="dcterms:W3CDTF">2015-08-10T13:56:15Z</dcterms:modified>
</cp:coreProperties>
</file>