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925EA-4EF8-B449-9303-ECA0B37B883B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8279-983D-2E4C-850C-1DEDC3563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76731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Title Here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Here</vt:lpstr>
    </vt:vector>
  </TitlesOfParts>
  <Company>JoVE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JoVE JoVE</dc:creator>
  <cp:lastModifiedBy>JoVE Journal</cp:lastModifiedBy>
  <cp:revision>6</cp:revision>
  <dcterms:created xsi:type="dcterms:W3CDTF">2011-04-22T13:34:31Z</dcterms:created>
  <dcterms:modified xsi:type="dcterms:W3CDTF">2013-10-21T17:59:39Z</dcterms:modified>
</cp:coreProperties>
</file>